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98" r:id="rId4"/>
    <p:sldId id="297" r:id="rId5"/>
    <p:sldId id="296" r:id="rId6"/>
    <p:sldId id="295" r:id="rId7"/>
    <p:sldId id="294" r:id="rId8"/>
    <p:sldId id="293" r:id="rId9"/>
    <p:sldId id="292" r:id="rId10"/>
    <p:sldId id="291" r:id="rId11"/>
    <p:sldId id="290" r:id="rId12"/>
    <p:sldId id="289" r:id="rId13"/>
    <p:sldId id="288" r:id="rId14"/>
    <p:sldId id="287" r:id="rId15"/>
    <p:sldId id="286" r:id="rId16"/>
    <p:sldId id="285" r:id="rId17"/>
    <p:sldId id="284" r:id="rId18"/>
    <p:sldId id="283" r:id="rId19"/>
    <p:sldId id="282" r:id="rId20"/>
    <p:sldId id="281" r:id="rId21"/>
    <p:sldId id="280" r:id="rId22"/>
    <p:sldId id="279" r:id="rId23"/>
    <p:sldId id="278" r:id="rId24"/>
    <p:sldId id="277" r:id="rId25"/>
    <p:sldId id="276" r:id="rId26"/>
    <p:sldId id="275" r:id="rId27"/>
    <p:sldId id="274" r:id="rId28"/>
    <p:sldId id="273" r:id="rId29"/>
    <p:sldId id="272" r:id="rId30"/>
    <p:sldId id="271" r:id="rId31"/>
    <p:sldId id="270" r:id="rId32"/>
    <p:sldId id="269" r:id="rId33"/>
    <p:sldId id="268" r:id="rId34"/>
    <p:sldId id="267" r:id="rId35"/>
    <p:sldId id="266" r:id="rId36"/>
    <p:sldId id="265" r:id="rId37"/>
    <p:sldId id="264" r:id="rId38"/>
    <p:sldId id="263" r:id="rId39"/>
    <p:sldId id="262" r:id="rId40"/>
    <p:sldId id="261" r:id="rId41"/>
    <p:sldId id="260" r:id="rId42"/>
    <p:sldId id="259" r:id="rId43"/>
    <p:sldId id="258" r:id="rId44"/>
    <p:sldId id="25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25-12-11 1434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7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7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315"/>
            <a:ext cx="12192000" cy="66427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8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8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8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9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"/>
            <a:ext cx="12192000" cy="6812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9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510"/>
            <a:ext cx="12192000" cy="68243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9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513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0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0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4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1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119 - Cop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0"/>
            <a:ext cx="12188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1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392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1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2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590"/>
            <a:ext cx="12192000" cy="68141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2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3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240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3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385"/>
            <a:ext cx="12192000" cy="67925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3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507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3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0"/>
            <a:ext cx="121596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4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4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275"/>
            <a:ext cx="12192000" cy="67748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4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278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4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" y="0"/>
            <a:ext cx="121196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5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" y="0"/>
            <a:ext cx="121392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6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60"/>
            <a:ext cx="12192000" cy="68376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6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80"/>
            <a:ext cx="12192000" cy="68478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46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385"/>
            <a:ext cx="12192000" cy="67932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53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348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53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" y="0"/>
            <a:ext cx="121100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54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275"/>
            <a:ext cx="12192000" cy="67748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shot 2025-12-11 1454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54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925"/>
            <a:ext cx="12192000" cy="67881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5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0"/>
            <a:ext cx="121627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55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750"/>
            <a:ext cx="12192000" cy="6794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5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80"/>
            <a:ext cx="12192000" cy="6847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5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6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6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11 1436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3993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Aya Gamal</cp:lastModifiedBy>
  <cp:revision>3</cp:revision>
  <dcterms:created xsi:type="dcterms:W3CDTF">2025-07-23T00:59:00Z</dcterms:created>
  <dcterms:modified xsi:type="dcterms:W3CDTF">2025-12-11T13:08:07Z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36A54AED9363425C942BDC079054F71E_11</vt:lpwstr>
  </property>
  <property fmtid="{D5CDD505-2E9C-101B-9397-08002B2CF9AE}" pid="3" name="KSOProductBuildVer">
    <vt:lpwstr>1033-12.2.0.23155</vt:lpwstr>
  </property>
</Properties>
</file>